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41" r:id="rId2"/>
    <p:sldId id="275" r:id="rId3"/>
    <p:sldId id="276" r:id="rId4"/>
    <p:sldId id="277" r:id="rId5"/>
    <p:sldId id="278" r:id="rId6"/>
    <p:sldId id="279" r:id="rId7"/>
    <p:sldId id="280" r:id="rId8"/>
    <p:sldId id="284" r:id="rId9"/>
    <p:sldId id="281" r:id="rId10"/>
    <p:sldId id="282" r:id="rId11"/>
    <p:sldId id="28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 autoAdjust="0"/>
    <p:restoredTop sz="90799" autoAdjust="0"/>
  </p:normalViewPr>
  <p:slideViewPr>
    <p:cSldViewPr snapToGrid="0" snapToObjects="1">
      <p:cViewPr varScale="1">
        <p:scale>
          <a:sx n="131" d="100"/>
          <a:sy n="131" d="100"/>
        </p:scale>
        <p:origin x="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2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Quadcopters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8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69504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dirty="0"/>
              <a:t>Airframe</a:t>
            </a:r>
          </a:p>
          <a:p>
            <a:pPr lvl="1"/>
            <a:r>
              <a:rPr lang="en-US" dirty="0"/>
              <a:t>Structural support</a:t>
            </a:r>
          </a:p>
          <a:p>
            <a:pPr lvl="1"/>
            <a:r>
              <a:rPr lang="en-US" dirty="0"/>
              <a:t>Plastic, aluminum, wood, or PCB (fiberglass)</a:t>
            </a:r>
          </a:p>
          <a:p>
            <a:r>
              <a:rPr lang="en-US" dirty="0"/>
              <a:t>Motors</a:t>
            </a:r>
          </a:p>
          <a:p>
            <a:pPr lvl="1"/>
            <a:r>
              <a:rPr lang="en-US" dirty="0"/>
              <a:t>Lift, movement, and control</a:t>
            </a:r>
          </a:p>
          <a:p>
            <a:pPr lvl="1"/>
            <a:r>
              <a:rPr lang="en-US" dirty="0"/>
              <a:t>Brushed DC motors for small craft</a:t>
            </a:r>
          </a:p>
          <a:p>
            <a:pPr lvl="1"/>
            <a:r>
              <a:rPr lang="en-US" dirty="0"/>
              <a:t>Brushless brushless DC motors for large craft.</a:t>
            </a:r>
          </a:p>
          <a:p>
            <a:r>
              <a:rPr lang="en-US" dirty="0"/>
              <a:t>Inertial Measurement Unit (IMU) </a:t>
            </a:r>
          </a:p>
          <a:p>
            <a:pPr lvl="1"/>
            <a:r>
              <a:rPr lang="en-US" dirty="0"/>
              <a:t>Sensing the aircraft’s orientation and movement</a:t>
            </a:r>
          </a:p>
          <a:p>
            <a:pPr lvl="1"/>
            <a:r>
              <a:rPr lang="en-US" dirty="0"/>
              <a:t>Gyroscopes and accelerometers.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Computing resources (microcontroller/processor)</a:t>
            </a:r>
          </a:p>
          <a:p>
            <a:pPr lvl="1"/>
            <a:r>
              <a:rPr lang="en-US" dirty="0"/>
              <a:t>To run the flight control software</a:t>
            </a:r>
          </a:p>
          <a:p>
            <a:pPr lvl="1"/>
            <a:r>
              <a:rPr lang="en-US" dirty="0"/>
              <a:t>Manage communication</a:t>
            </a:r>
          </a:p>
          <a:p>
            <a:r>
              <a:rPr lang="en-US" dirty="0"/>
              <a:t>Flight control software</a:t>
            </a:r>
          </a:p>
          <a:p>
            <a:pPr lvl="1"/>
            <a:r>
              <a:rPr lang="en-US" dirty="0"/>
              <a:t>Provides stability using the IMU and motors</a:t>
            </a:r>
          </a:p>
          <a:p>
            <a:pPr lvl="1"/>
            <a:r>
              <a:rPr lang="en-US" dirty="0"/>
              <a:t>Converts pilot commands to motor outputs</a:t>
            </a:r>
          </a:p>
          <a:p>
            <a:r>
              <a:rPr lang="en-US" dirty="0"/>
              <a:t>Radio</a:t>
            </a:r>
          </a:p>
          <a:p>
            <a:pPr lvl="1"/>
            <a:r>
              <a:rPr lang="en-US" dirty="0"/>
              <a:t>For receiving command</a:t>
            </a:r>
          </a:p>
          <a:p>
            <a:pPr lvl="1"/>
            <a:r>
              <a:rPr lang="en-US" dirty="0"/>
              <a:t>Returning telemetry.</a:t>
            </a:r>
          </a:p>
          <a:p>
            <a:r>
              <a:rPr lang="en-US" dirty="0"/>
              <a:t>Power supply </a:t>
            </a:r>
          </a:p>
          <a:p>
            <a:pPr lvl="1"/>
            <a:r>
              <a:rPr lang="en-US" dirty="0"/>
              <a:t>Lots of power for the motors</a:t>
            </a:r>
          </a:p>
          <a:p>
            <a:pPr lvl="1"/>
            <a:r>
              <a:rPr lang="en-US" dirty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94221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38662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1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205623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8498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9683</TotalTime>
  <Words>465</Words>
  <Application>Microsoft Macintosh PowerPoint</Application>
  <PresentationFormat>On-screen Show (4:3)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Quadcopters</vt:lpstr>
      <vt:lpstr>PowerPoint Presentation</vt:lpstr>
      <vt:lpstr>Multirotor Aircraft Components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</vt:vector>
  </TitlesOfParts>
  <Company>University of California, San Diego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Swanson, Steven</cp:lastModifiedBy>
  <cp:revision>70</cp:revision>
  <dcterms:created xsi:type="dcterms:W3CDTF">2015-03-28T00:55:00Z</dcterms:created>
  <dcterms:modified xsi:type="dcterms:W3CDTF">2018-03-24T07:10:05Z</dcterms:modified>
</cp:coreProperties>
</file>